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CD3C-279F-476F-8030-19C64B2528A5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C3CC-7A4A-4799-B57B-73757E301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0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CD3C-279F-476F-8030-19C64B2528A5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C3CC-7A4A-4799-B57B-73757E301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3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CD3C-279F-476F-8030-19C64B2528A5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C3CC-7A4A-4799-B57B-73757E301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CD3C-279F-476F-8030-19C64B2528A5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C3CC-7A4A-4799-B57B-73757E301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9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CD3C-279F-476F-8030-19C64B2528A5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C3CC-7A4A-4799-B57B-73757E301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7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CD3C-279F-476F-8030-19C64B2528A5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C3CC-7A4A-4799-B57B-73757E301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4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CD3C-279F-476F-8030-19C64B2528A5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C3CC-7A4A-4799-B57B-73757E301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CD3C-279F-476F-8030-19C64B2528A5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C3CC-7A4A-4799-B57B-73757E301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72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CD3C-279F-476F-8030-19C64B2528A5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C3CC-7A4A-4799-B57B-73757E301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96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CD3C-279F-476F-8030-19C64B2528A5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C3CC-7A4A-4799-B57B-73757E301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0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CD3C-279F-476F-8030-19C64B2528A5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C3CC-7A4A-4799-B57B-73757E301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24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3CD3C-279F-476F-8030-19C64B2528A5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7C3CC-7A4A-4799-B57B-73757E301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5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Optic Theory</a:t>
            </a:r>
            <a:br>
              <a:rPr lang="en-US" dirty="0" smtClean="0"/>
            </a:br>
            <a:r>
              <a:rPr lang="en-US" dirty="0" smtClean="0"/>
              <a:t>Writer’s Notebook Images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70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ak-hdl.buzzfed.com/static/2014-12/29/17/enhanced/webdr06/enhanced-buzz-wide-11263-1419891830-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192" y="1600200"/>
            <a:ext cx="668761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492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ak-hdl.buzzfed.com/static/2014-11/19/16/enhanced/webdr01/enhanced-buzz-wide-4564-1416432472-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82375"/>
            <a:ext cx="8229600" cy="563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40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ttp://ak-hdl.buzzfed.com/static/2014-12/29/12/enhanced/webdr02/enhanced-buzz-wide-26932-1419874466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229600" cy="589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792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ak-hdl.buzzfed.com/static/2014-12/29/16/enhanced/webdr11/enhanced-buzz-wide-4660-1419889710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5784"/>
            <a:ext cx="8229600" cy="53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792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most-powerful-images-6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93" y="274638"/>
            <a:ext cx="8249709" cy="618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792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6" name="Picture 4" descr="http://www.mamashealth.com/preemie/images/emotiona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9303"/>
            <a:ext cx="8229600" cy="550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792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ak-hdl.buzzfed.com/static/2014-12/29/16/enhanced/webdr10/enhanced-buzz-wide-10640-1419888306-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792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US Mexican Bord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10" y="846138"/>
            <a:ext cx="8506579" cy="556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792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ak-hdl.buzzfed.com/static/2014-12/11/14/enhanced/webdr02/enhanced-buzz-wide-8451-1418325824-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366" y="1600200"/>
            <a:ext cx="680326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792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</Words>
  <Application>Microsoft Office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Optic Theory Writer’s Notebook Images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Northwest Allen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Slater, Seth</dc:creator>
  <cp:lastModifiedBy>Slater, Seth</cp:lastModifiedBy>
  <cp:revision>5</cp:revision>
  <dcterms:created xsi:type="dcterms:W3CDTF">2012-09-17T11:32:55Z</dcterms:created>
  <dcterms:modified xsi:type="dcterms:W3CDTF">2015-09-14T14:34:55Z</dcterms:modified>
</cp:coreProperties>
</file>