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A5FB9-93CD-4B9E-8DC2-D0DB6E7EB25F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14CA4E-50D5-4895-BCC3-6A3B732A19A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ollylisle.com/dialogue-exampl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imbed </a:t>
            </a:r>
          </a:p>
          <a:p>
            <a:r>
              <a:rPr lang="en-US" dirty="0" smtClean="0"/>
              <a:t>meaningful conversation </a:t>
            </a:r>
          </a:p>
          <a:p>
            <a:r>
              <a:rPr lang="en-US" dirty="0" smtClean="0"/>
              <a:t>in your narrative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Lisa had just gotten out of the car and was heading around the corner of the garage when she ran into Brian. </a:t>
            </a:r>
            <a:r>
              <a:rPr lang="en-US" dirty="0" smtClean="0"/>
              <a:t>“</a:t>
            </a:r>
            <a:r>
              <a:rPr lang="en-US" dirty="0" err="1" smtClean="0"/>
              <a:t>Geesh</a:t>
            </a:r>
            <a:r>
              <a:rPr lang="en-US" dirty="0" smtClean="0"/>
              <a:t>, </a:t>
            </a:r>
            <a:r>
              <a:rPr lang="en-US" dirty="0"/>
              <a:t>you startled me. I wasn’t expecting you here.” His face looked sort of pale and pinched. </a:t>
            </a:r>
            <a:r>
              <a:rPr lang="en-US" i="1" dirty="0"/>
              <a:t>He’s found out</a:t>
            </a:r>
            <a:r>
              <a:rPr lang="en-US" dirty="0"/>
              <a:t>, she thought. </a:t>
            </a:r>
            <a:r>
              <a:rPr lang="en-US" i="1" dirty="0"/>
              <a:t>I finally broke it off, but I was too late.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said, “It’s been a real day for expectations. Where were you? I’ve been waiting here for an hour. You didn’t leave a note or—”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wasn’t planning on going anywhere—” Which sounded like </a:t>
            </a:r>
            <a:r>
              <a:rPr lang="en-US" dirty="0" smtClean="0"/>
              <a:t>bologna when </a:t>
            </a:r>
            <a:r>
              <a:rPr lang="en-US" dirty="0"/>
              <a:t>she said it, and she knew it. She was wearing a navy dress with a fitted waist and a low neckline, which had been a gift from Kevin. Heels. Hose. Make-up. The last time Brian had seen her in make-up when they weren’t on their way to church or a restaurant had been right after the second baby was born. Eight years ago? Yeah. About that.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raised an eyebrow. “I can see </a:t>
            </a:r>
            <a:r>
              <a:rPr lang="en-US" dirty="0" smtClean="0"/>
              <a:t>that,” he grunted, voice oozing with pure </a:t>
            </a:r>
            <a:r>
              <a:rPr lang="en-US" dirty="0"/>
              <a:t>sarcasm. For a moment his face lost the pinched look, and she saw suspicion in his eyes. “Where’s your coat?”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 left the house in a hurry. I… um… my mother …”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1230868"/>
            <a:ext cx="244342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Add facial expressions.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9308" y="2101334"/>
            <a:ext cx="290278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Reveal thoughts (in italics).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910840"/>
            <a:ext cx="325576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Conversations are often cut off.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572000"/>
            <a:ext cx="577010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Characterization and voice are essential in dialogue tags.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96296" y="5562600"/>
            <a:ext cx="396179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Don’t always use the simple word </a:t>
            </a:r>
            <a:r>
              <a:rPr lang="en-US" i="1" dirty="0" smtClean="0"/>
              <a:t>said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40207" y="6336966"/>
            <a:ext cx="31779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Pausing is natural in dialogue.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636" y="3080266"/>
            <a:ext cx="427828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Each speaker gets his/her own paragraph.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465332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Adapted from </a:t>
            </a:r>
            <a:r>
              <a:rPr lang="en-US" sz="1000" dirty="0" smtClean="0">
                <a:latin typeface="+mj-lt"/>
                <a:hlinkClick r:id="rId2"/>
              </a:rPr>
              <a:t>Holly Lisle</a:t>
            </a:r>
            <a:r>
              <a:rPr lang="en-US" sz="1000" dirty="0" smtClean="0">
                <a:latin typeface="+mj-lt"/>
              </a:rPr>
              <a:t>.</a:t>
            </a:r>
            <a:endParaRPr lang="en-US" sz="1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884" y="5105400"/>
            <a:ext cx="2256716" cy="12315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Comma goes before the quotation mark when leading into a dialogue tag.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06807" y="5181600"/>
            <a:ext cx="1207993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89793" y="160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38885" y="2848036"/>
            <a:ext cx="524360" cy="232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62000" y="3449598"/>
            <a:ext cx="609600" cy="131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810000" y="4038600"/>
            <a:ext cx="86829" cy="537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029200" y="5181602"/>
            <a:ext cx="547991" cy="380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440207" y="6172200"/>
            <a:ext cx="456622" cy="1647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122681" y="2190748"/>
            <a:ext cx="1454510" cy="952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1"/>
          </p:cNvCxnSpPr>
          <p:nvPr/>
        </p:nvCxnSpPr>
        <p:spPr>
          <a:xfrm flipH="1" flipV="1">
            <a:off x="4849936" y="2964151"/>
            <a:ext cx="865064" cy="131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50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318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Dialogue</vt:lpstr>
      <vt:lpstr>Example Dialogue</vt:lpstr>
    </vt:vector>
  </TitlesOfParts>
  <Company>Northwest Allen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Dialogue</dc:title>
  <dc:creator>Lisa Hughes</dc:creator>
  <cp:lastModifiedBy>Lisa Hughes</cp:lastModifiedBy>
  <cp:revision>3</cp:revision>
  <dcterms:created xsi:type="dcterms:W3CDTF">2011-08-24T13:53:23Z</dcterms:created>
  <dcterms:modified xsi:type="dcterms:W3CDTF">2011-09-16T17:55:29Z</dcterms:modified>
</cp:coreProperties>
</file>