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8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1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1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3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2604-17A6-4AE1-9ABB-B8434F9D03A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A3F8-19E2-4E11-9B4C-399D8AB0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Heraldry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Examine the Heraldry Packet and the information on the back side of your shield.</a:t>
            </a:r>
          </a:p>
          <a:p>
            <a:pPr marL="0" indent="0">
              <a:buNone/>
            </a:pPr>
            <a:r>
              <a:rPr lang="en-US" dirty="0" smtClean="0"/>
              <a:t>Then, create your own shield.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include at least two colors, one symbol, and one animal that represents you and your personality.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neat and creative!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4415790" cy="4648200"/>
          </a:xfrm>
        </p:spPr>
      </p:pic>
    </p:spTree>
    <p:extLst>
      <p:ext uri="{BB962C8B-B14F-4D97-AF65-F5344CB8AC3E}">
        <p14:creationId xmlns:p14="http://schemas.microsoft.com/office/powerpoint/2010/main" val="4787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Heraldry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3362036" cy="4267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1905000"/>
            <a:ext cx="4400807" cy="4114800"/>
          </a:xfrm>
        </p:spPr>
      </p:pic>
    </p:spTree>
    <p:extLst>
      <p:ext uri="{BB962C8B-B14F-4D97-AF65-F5344CB8AC3E}">
        <p14:creationId xmlns:p14="http://schemas.microsoft.com/office/powerpoint/2010/main" val="395553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smtClean="0"/>
              <a:t>of Heraldry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4" y="1600200"/>
            <a:ext cx="3151411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828799"/>
            <a:ext cx="4114800" cy="4891489"/>
          </a:xfrm>
        </p:spPr>
      </p:pic>
    </p:spTree>
    <p:extLst>
      <p:ext uri="{BB962C8B-B14F-4D97-AF65-F5344CB8AC3E}">
        <p14:creationId xmlns:p14="http://schemas.microsoft.com/office/powerpoint/2010/main" val="225315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Heraldry</vt:lpstr>
      <vt:lpstr>Examples of Heraldry</vt:lpstr>
      <vt:lpstr>Examples of Heraldry</vt:lpstr>
    </vt:vector>
  </TitlesOfParts>
  <Company>Nortwest Allen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Heraldry</dc:title>
  <dc:creator>Motz, Matt</dc:creator>
  <cp:lastModifiedBy>Motz, Matt</cp:lastModifiedBy>
  <cp:revision>3</cp:revision>
  <dcterms:created xsi:type="dcterms:W3CDTF">2016-03-15T19:41:44Z</dcterms:created>
  <dcterms:modified xsi:type="dcterms:W3CDTF">2016-03-15T19:57:52Z</dcterms:modified>
</cp:coreProperties>
</file>