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D796-61C8-4E4A-BFEE-3DA84AA48EA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5F38-6493-4610-A2FF-624C3D13A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08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D796-61C8-4E4A-BFEE-3DA84AA48EA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5F38-6493-4610-A2FF-624C3D13A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30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D796-61C8-4E4A-BFEE-3DA84AA48EA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5F38-6493-4610-A2FF-624C3D13A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5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D796-61C8-4E4A-BFEE-3DA84AA48EA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5F38-6493-4610-A2FF-624C3D13A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00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D796-61C8-4E4A-BFEE-3DA84AA48EA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5F38-6493-4610-A2FF-624C3D13A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3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D796-61C8-4E4A-BFEE-3DA84AA48EA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5F38-6493-4610-A2FF-624C3D13A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81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D796-61C8-4E4A-BFEE-3DA84AA48EA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5F38-6493-4610-A2FF-624C3D13A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5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D796-61C8-4E4A-BFEE-3DA84AA48EA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5F38-6493-4610-A2FF-624C3D13A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8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D796-61C8-4E4A-BFEE-3DA84AA48EA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5F38-6493-4610-A2FF-624C3D13A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25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D796-61C8-4E4A-BFEE-3DA84AA48EA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5F38-6493-4610-A2FF-624C3D13A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64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D796-61C8-4E4A-BFEE-3DA84AA48EA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5F38-6493-4610-A2FF-624C3D13A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21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CD796-61C8-4E4A-BFEE-3DA84AA48EA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F5F38-6493-4610-A2FF-624C3D13A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59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80304"/>
            <a:ext cx="10515600" cy="56544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Timeline Review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461" y="952500"/>
            <a:ext cx="9890975" cy="3554413"/>
          </a:xfrm>
        </p:spPr>
      </p:pic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734096" y="4506913"/>
            <a:ext cx="10792496" cy="2151464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Which event occurred most recently?</a:t>
            </a:r>
          </a:p>
          <a:p>
            <a:pPr marL="514350" indent="-514350">
              <a:buAutoNum type="arabicPeriod"/>
            </a:pPr>
            <a:r>
              <a:rPr lang="en-US" dirty="0" smtClean="0"/>
              <a:t>Which event occurred roughly seven centuries before the Viking invasion of Britain?</a:t>
            </a:r>
          </a:p>
          <a:p>
            <a:pPr marL="514350" indent="-514350">
              <a:buAutoNum type="arabicPeriod"/>
            </a:pPr>
            <a:r>
              <a:rPr lang="en-US" dirty="0" smtClean="0"/>
              <a:t>Which event occurred first:  Birth of </a:t>
            </a:r>
            <a:r>
              <a:rPr lang="en-US" dirty="0" err="1" smtClean="0"/>
              <a:t>Ramasses</a:t>
            </a:r>
            <a:r>
              <a:rPr lang="en-US" dirty="0" smtClean="0"/>
              <a:t> or Roman invasion of Britain?</a:t>
            </a:r>
          </a:p>
          <a:p>
            <a:pPr marL="514350" indent="-514350">
              <a:buAutoNum type="arabicPeriod"/>
            </a:pPr>
            <a:r>
              <a:rPr lang="en-US" dirty="0" smtClean="0"/>
              <a:t>About how many centuries are between Columbus reaching America and the Start of the French Revolution?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739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52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Timeline Review</vt:lpstr>
    </vt:vector>
  </TitlesOfParts>
  <Company>Northwest Allen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Motz, Matt</dc:creator>
  <cp:lastModifiedBy>Motz, Matt</cp:lastModifiedBy>
  <cp:revision>2</cp:revision>
  <dcterms:created xsi:type="dcterms:W3CDTF">2016-12-15T14:58:34Z</dcterms:created>
  <dcterms:modified xsi:type="dcterms:W3CDTF">2016-12-15T15:11:25Z</dcterms:modified>
</cp:coreProperties>
</file>