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78" r:id="rId8"/>
    <p:sldId id="261" r:id="rId9"/>
    <p:sldId id="276" r:id="rId10"/>
    <p:sldId id="262" r:id="rId11"/>
    <p:sldId id="264" r:id="rId12"/>
    <p:sldId id="265" r:id="rId13"/>
    <p:sldId id="266" r:id="rId14"/>
    <p:sldId id="263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1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6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5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0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0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5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0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F3B79-5EA4-4B36-BBB3-9A15AF58CAC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8885-E13B-4E93-8EC1-6F6FDA6C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0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Latitude and Longitude!!!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10⁰W                                             0⁰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02971" y="2206171"/>
            <a:ext cx="0" cy="39707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" idx="2"/>
          </p:cNvCxnSpPr>
          <p:nvPr/>
        </p:nvCxnSpPr>
        <p:spPr>
          <a:xfrm flipH="1">
            <a:off x="6096000" y="2249714"/>
            <a:ext cx="29030" cy="39272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854067" y="3641838"/>
            <a:ext cx="596900" cy="5715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0⁰                                             10⁰ 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02971" y="2206171"/>
            <a:ext cx="0" cy="39707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" idx="2"/>
          </p:cNvCxnSpPr>
          <p:nvPr/>
        </p:nvCxnSpPr>
        <p:spPr>
          <a:xfrm flipH="1">
            <a:off x="6096000" y="2249714"/>
            <a:ext cx="29030" cy="39272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21200" y="3715544"/>
            <a:ext cx="596900" cy="5715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20⁰W                                         10⁰W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02971" y="2206171"/>
            <a:ext cx="0" cy="39707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" idx="2"/>
          </p:cNvCxnSpPr>
          <p:nvPr/>
        </p:nvCxnSpPr>
        <p:spPr>
          <a:xfrm flipH="1">
            <a:off x="6096000" y="2249714"/>
            <a:ext cx="29030" cy="39272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97500" y="3718832"/>
            <a:ext cx="596900" cy="5715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20⁰E                                          30⁰</a:t>
            </a:r>
            <a:r>
              <a:rPr lang="en-US" dirty="0"/>
              <a:t>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02971" y="2206171"/>
            <a:ext cx="0" cy="39707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" idx="2"/>
          </p:cNvCxnSpPr>
          <p:nvPr/>
        </p:nvCxnSpPr>
        <p:spPr>
          <a:xfrm flipH="1">
            <a:off x="6096000" y="2249714"/>
            <a:ext cx="29030" cy="39272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97500" y="3718832"/>
            <a:ext cx="596900" cy="5715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1.)  Write the Latitude first and Longitude second!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2.)  If you are one degree off, you are okay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If you are two degrees off, its okay but go back and try again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If you are three degrees off, I throw my shoe at you and never  	speak to you again!  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0⁰                                         10⁰E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10⁰N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0⁰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19600" y="2286000"/>
            <a:ext cx="12700" cy="3746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80400" y="2222500"/>
            <a:ext cx="38100" cy="3822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90700" y="3111500"/>
            <a:ext cx="9766300" cy="12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90700" y="5118100"/>
            <a:ext cx="97663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096000" y="3817938"/>
            <a:ext cx="596900" cy="482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10⁰W                                       0⁰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20⁰N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10⁰N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19600" y="2286000"/>
            <a:ext cx="12700" cy="3746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80400" y="2222500"/>
            <a:ext cx="38100" cy="3822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90700" y="3111500"/>
            <a:ext cx="9766300" cy="12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90700" y="5118100"/>
            <a:ext cx="97663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32300" y="3759994"/>
            <a:ext cx="596900" cy="482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20⁰W                                    10⁰W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0⁰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10⁰S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19600" y="2286000"/>
            <a:ext cx="12700" cy="3746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80400" y="2222500"/>
            <a:ext cx="38100" cy="3822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90700" y="3111500"/>
            <a:ext cx="9766300" cy="12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90700" y="5118100"/>
            <a:ext cx="97663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057900" y="3771900"/>
            <a:ext cx="596900" cy="482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20⁰W                                     10⁰W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0⁰N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20⁰N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19600" y="2286000"/>
            <a:ext cx="12700" cy="3746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80400" y="2222500"/>
            <a:ext cx="38100" cy="3822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90700" y="3111500"/>
            <a:ext cx="9766300" cy="12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90700" y="5118100"/>
            <a:ext cx="97663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213600" y="3111500"/>
            <a:ext cx="393700" cy="355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0⁰                                         10⁰E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10⁰N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0⁰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19600" y="2286000"/>
            <a:ext cx="12700" cy="3746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80400" y="2222500"/>
            <a:ext cx="38100" cy="3822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90700" y="3111500"/>
            <a:ext cx="9766300" cy="12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90700" y="5118100"/>
            <a:ext cx="97663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096000" y="3817938"/>
            <a:ext cx="596900" cy="482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1.)  Always measured in North or South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2.)  If above the Equator, its North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3.)  If below the Equator, its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10⁰E                                       20⁰E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10⁰S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20⁰S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19600" y="2286000"/>
            <a:ext cx="12700" cy="3746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80400" y="2222500"/>
            <a:ext cx="38100" cy="3822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90700" y="3111500"/>
            <a:ext cx="9766300" cy="12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90700" y="5118100"/>
            <a:ext cx="97663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096000" y="3817938"/>
            <a:ext cx="596900" cy="482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0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</a:t>
            </a:r>
            <a:r>
              <a:rPr lang="en-US" smtClean="0"/>
              <a:t>Location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10⁰W                                   0⁰                                     10⁰E</a:t>
            </a:r>
          </a:p>
          <a:p>
            <a:pPr marL="0" indent="0">
              <a:buNone/>
            </a:pPr>
            <a:r>
              <a:rPr lang="en-US" dirty="0" smtClean="0"/>
              <a:t>  10⁰N                                                                   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B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0⁰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10⁰S                                                 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717800" y="2298700"/>
            <a:ext cx="12700" cy="3746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588500" y="2298700"/>
            <a:ext cx="38100" cy="3822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809750" y="2809082"/>
            <a:ext cx="9766300" cy="12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9750" y="5308600"/>
            <a:ext cx="97663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518400" y="2489200"/>
            <a:ext cx="368300" cy="3198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49975" y="2336800"/>
            <a:ext cx="31750" cy="3746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90700" y="4059238"/>
            <a:ext cx="9664700" cy="2460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281487" y="3051572"/>
            <a:ext cx="3175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728200" y="4229101"/>
            <a:ext cx="304800" cy="2667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42000" y="5362576"/>
            <a:ext cx="307975" cy="2921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49975" y="3784600"/>
            <a:ext cx="352425" cy="28694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927279"/>
          </a:xfrm>
        </p:spPr>
        <p:txBody>
          <a:bodyPr/>
          <a:lstStyle/>
          <a:p>
            <a:pPr algn="ctr"/>
            <a:r>
              <a:rPr lang="en-US" dirty="0" smtClean="0"/>
              <a:t>Practice Finding the Absolute Location!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50" y="1056068"/>
            <a:ext cx="7997780" cy="4391695"/>
          </a:xfrm>
        </p:spPr>
      </p:pic>
      <p:sp>
        <p:nvSpPr>
          <p:cNvPr id="11" name="TextBox 10"/>
          <p:cNvSpPr txBox="1"/>
          <p:nvPr/>
        </p:nvSpPr>
        <p:spPr>
          <a:xfrm>
            <a:off x="9491730" y="1056068"/>
            <a:ext cx="26015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the city at:</a:t>
            </a:r>
          </a:p>
          <a:p>
            <a:endParaRPr lang="en-US" dirty="0"/>
          </a:p>
          <a:p>
            <a:r>
              <a:rPr lang="en-US" dirty="0" smtClean="0"/>
              <a:t>1.)  31 South, 58 West</a:t>
            </a:r>
          </a:p>
          <a:p>
            <a:endParaRPr lang="en-US" dirty="0"/>
          </a:p>
          <a:p>
            <a:r>
              <a:rPr lang="en-US" dirty="0" smtClean="0"/>
              <a:t>2.)  35 South, 165 East</a:t>
            </a:r>
          </a:p>
          <a:p>
            <a:endParaRPr lang="en-US" dirty="0"/>
          </a:p>
          <a:p>
            <a:r>
              <a:rPr lang="en-US" dirty="0" smtClean="0"/>
              <a:t>3.)  30 North, 88 West</a:t>
            </a:r>
          </a:p>
          <a:p>
            <a:endParaRPr lang="en-US" dirty="0"/>
          </a:p>
          <a:p>
            <a:r>
              <a:rPr lang="en-US" dirty="0" smtClean="0"/>
              <a:t>4.)  What is the absolute location for Paris, France?</a:t>
            </a:r>
          </a:p>
          <a:p>
            <a:endParaRPr lang="en-US" dirty="0"/>
          </a:p>
          <a:p>
            <a:r>
              <a:rPr lang="en-US" dirty="0" smtClean="0"/>
              <a:t>5.)  What is the absolute location for Baghdad?</a:t>
            </a:r>
          </a:p>
        </p:txBody>
      </p:sp>
    </p:spTree>
    <p:extLst>
      <p:ext uri="{BB962C8B-B14F-4D97-AF65-F5344CB8AC3E}">
        <p14:creationId xmlns:p14="http://schemas.microsoft.com/office/powerpoint/2010/main" val="1845765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1.) Buenos Aires, Argentina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2.)  Sydney, Australia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3.)  New Orleans, 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4.)  Paris:  48 north, 2 east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smtClean="0"/>
              <a:t>.)  Baghdad:  33 north, 44 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6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10⁰N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0⁰                                      </a:t>
            </a:r>
            <a:r>
              <a:rPr lang="en-US" dirty="0" err="1" smtClean="0"/>
              <a:t>Motzieville</a:t>
            </a:r>
            <a:r>
              <a:rPr lang="en-US" dirty="0" smtClean="0"/>
              <a:t>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Motzieland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10⁰S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86857" y="2598057"/>
            <a:ext cx="946694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93540" y="4343968"/>
            <a:ext cx="9757229" cy="290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773564" y="3313497"/>
            <a:ext cx="420915" cy="3628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712890" y="5602310"/>
            <a:ext cx="9337183" cy="257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434107" y="4816699"/>
            <a:ext cx="321972" cy="34772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7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10⁰N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Motzieville</a:t>
            </a:r>
            <a:r>
              <a:rPr lang="en-US" dirty="0" smtClean="0"/>
              <a:t>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 ⁰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86857" y="2598057"/>
            <a:ext cx="946694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96571" y="5094515"/>
            <a:ext cx="9757229" cy="290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660571" y="3686629"/>
            <a:ext cx="420915" cy="3628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20⁰ N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Motzieville</a:t>
            </a:r>
            <a:r>
              <a:rPr lang="en-US" dirty="0" smtClean="0"/>
              <a:t>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10⁰ N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86857" y="2598057"/>
            <a:ext cx="946694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96571" y="5094515"/>
            <a:ext cx="9757229" cy="290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601029" y="2943339"/>
            <a:ext cx="420915" cy="3628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557486" y="3370490"/>
            <a:ext cx="145143" cy="6308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8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0</a:t>
            </a:r>
            <a:r>
              <a:rPr lang="en-US" dirty="0" smtClean="0"/>
              <a:t>⁰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Motzieville</a:t>
            </a:r>
            <a:r>
              <a:rPr lang="en-US" dirty="0" smtClean="0"/>
              <a:t>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 ⁰S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65943" y="2583543"/>
            <a:ext cx="9887857" cy="145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56229" y="5109029"/>
            <a:ext cx="9597571" cy="145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660571" y="3686629"/>
            <a:ext cx="420915" cy="3628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20⁰S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Motzieville</a:t>
            </a:r>
            <a:r>
              <a:rPr lang="en-US" dirty="0" smtClean="0"/>
              <a:t>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0 ⁰S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65943" y="2583543"/>
            <a:ext cx="9887857" cy="145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56229" y="5109029"/>
            <a:ext cx="9597571" cy="145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62836" y="2732994"/>
            <a:ext cx="420915" cy="3628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353059" y="3095851"/>
            <a:ext cx="218941" cy="9054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7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1.) Always measured East or West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2.)  If West (left) of Prime Meridian, its West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3.)  If East (right) of Prime Meridian, its 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10⁰W                                     0⁰                                 10⁰E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02971" y="2206171"/>
            <a:ext cx="0" cy="39707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392650" y="2227942"/>
            <a:ext cx="29030" cy="39272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828310" y="3641838"/>
            <a:ext cx="524749" cy="4536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744755" y="2206171"/>
            <a:ext cx="66603" cy="39490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375042" y="2678806"/>
            <a:ext cx="399245" cy="39924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436</Words>
  <Application>Microsoft Office PowerPoint</Application>
  <PresentationFormat>Widescreen</PresentationFormat>
  <Paragraphs>148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Latitude and Longitude!!!</vt:lpstr>
      <vt:lpstr>Latitude!!</vt:lpstr>
      <vt:lpstr>Latitude</vt:lpstr>
      <vt:lpstr>Latitude</vt:lpstr>
      <vt:lpstr>Latitude</vt:lpstr>
      <vt:lpstr>Latitude</vt:lpstr>
      <vt:lpstr>Latitude</vt:lpstr>
      <vt:lpstr>Longitude</vt:lpstr>
      <vt:lpstr>Longitude:</vt:lpstr>
      <vt:lpstr>Longitude:</vt:lpstr>
      <vt:lpstr>Longitude:</vt:lpstr>
      <vt:lpstr>Longitude:</vt:lpstr>
      <vt:lpstr>Longitude:</vt:lpstr>
      <vt:lpstr>Absolute Location!!</vt:lpstr>
      <vt:lpstr>Absolute Location:</vt:lpstr>
      <vt:lpstr>Absolute Location:</vt:lpstr>
      <vt:lpstr>Absolute Location:</vt:lpstr>
      <vt:lpstr>Absolute Location:</vt:lpstr>
      <vt:lpstr>Absolute Location:</vt:lpstr>
      <vt:lpstr>Absolute Location:</vt:lpstr>
      <vt:lpstr>Absolute Location Review:</vt:lpstr>
      <vt:lpstr>Practice Finding the Absolute Location!</vt:lpstr>
      <vt:lpstr>Answers:</vt:lpstr>
    </vt:vector>
  </TitlesOfParts>
  <Company>Northwest Allen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Latitude and Longitude!!!</dc:title>
  <dc:creator>Motz, Matt</dc:creator>
  <cp:lastModifiedBy>Motz, Matt</cp:lastModifiedBy>
  <cp:revision>16</cp:revision>
  <dcterms:created xsi:type="dcterms:W3CDTF">2016-08-21T19:35:57Z</dcterms:created>
  <dcterms:modified xsi:type="dcterms:W3CDTF">2016-12-13T20:11:30Z</dcterms:modified>
</cp:coreProperties>
</file>