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4" autoAdjust="0"/>
    <p:restoredTop sz="94660"/>
  </p:normalViewPr>
  <p:slideViewPr>
    <p:cSldViewPr>
      <p:cViewPr varScale="1">
        <p:scale>
          <a:sx n="92" d="100"/>
          <a:sy n="92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2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4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3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920A-4DCC-40BC-B042-39D853E98DB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E33B-5D02-4FD3-9C14-841A82EB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4.xml"/><Relationship Id="rId3" Type="http://schemas.openxmlformats.org/officeDocument/2006/relationships/slide" Target="slide8.xml"/><Relationship Id="rId21" Type="http://schemas.openxmlformats.org/officeDocument/2006/relationships/slide" Target="slide6.xml"/><Relationship Id="rId7" Type="http://schemas.openxmlformats.org/officeDocument/2006/relationships/slide" Target="slide13.xml"/><Relationship Id="rId12" Type="http://schemas.openxmlformats.org/officeDocument/2006/relationships/slide" Target="slide12.xml"/><Relationship Id="rId17" Type="http://schemas.openxmlformats.org/officeDocument/2006/relationships/slide" Target="slide21.xml"/><Relationship Id="rId25" Type="http://schemas.openxmlformats.org/officeDocument/2006/relationships/slide" Target="slide18.xml"/><Relationship Id="rId2" Type="http://schemas.openxmlformats.org/officeDocument/2006/relationships/slide" Target="slide20.xml"/><Relationship Id="rId16" Type="http://schemas.openxmlformats.org/officeDocument/2006/relationships/slide" Target="slide7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9.xml"/><Relationship Id="rId24" Type="http://schemas.openxmlformats.org/officeDocument/2006/relationships/slide" Target="slide23.xml"/><Relationship Id="rId5" Type="http://schemas.openxmlformats.org/officeDocument/2006/relationships/slide" Target="slide16.xml"/><Relationship Id="rId15" Type="http://schemas.openxmlformats.org/officeDocument/2006/relationships/slide" Target="slide22.xml"/><Relationship Id="rId23" Type="http://schemas.openxmlformats.org/officeDocument/2006/relationships/slide" Target="slide11.xml"/><Relationship Id="rId10" Type="http://schemas.openxmlformats.org/officeDocument/2006/relationships/slide" Target="slide26.xml"/><Relationship Id="rId19" Type="http://schemas.openxmlformats.org/officeDocument/2006/relationships/slide" Target="slide25.xml"/><Relationship Id="rId4" Type="http://schemas.openxmlformats.org/officeDocument/2006/relationships/slide" Target="slide2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Box Game!!!!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Rules:  Click on any box numbered 1 to 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get that question correct, that is how many points you get.</a:t>
            </a:r>
          </a:p>
          <a:p>
            <a:pPr marL="0" indent="0">
              <a:buNone/>
            </a:pPr>
            <a:r>
              <a:rPr lang="en-US" dirty="0" smtClean="0"/>
              <a:t>(Example: Box 15 is worth 15 points)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*The higher the number, the tougher the question </a:t>
            </a:r>
            <a:r>
              <a:rPr lang="en-US" dirty="0" smtClean="0">
                <a:sym typeface="Wingdings" panose="05000000000000000000" pitchFamily="2" charset="2"/>
              </a:rPr>
              <a:t>  Good Luck!!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Another name for the Spanish soldiers: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Conquistadors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Spanish leader who conquered the Aztecs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Hernan Cortes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8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Famous Aztec city built in the middle of a lake: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Tenochtitlan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Famous Incan city found in the Andes Mountains: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Macchu</a:t>
            </a:r>
            <a:r>
              <a:rPr lang="en-US" dirty="0" smtClean="0"/>
              <a:t> </a:t>
            </a:r>
            <a:r>
              <a:rPr lang="en-US" dirty="0" err="1" smtClean="0"/>
              <a:t>Pichu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Spanish leader who conquered the Incas: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Francisco </a:t>
            </a:r>
            <a:r>
              <a:rPr lang="en-US" dirty="0" err="1" smtClean="0"/>
              <a:t>Pizzaro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7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best describes the Incas: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They had a detailed writing system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Their stone cutting for buildings was very precise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grew crops using </a:t>
            </a:r>
            <a:r>
              <a:rPr lang="en-US" dirty="0" err="1" smtClean="0"/>
              <a:t>chinampas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Maya cities were linked: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By an emperor who demanded tribute</a:t>
            </a:r>
          </a:p>
          <a:p>
            <a:pPr marL="514350" indent="-514350">
              <a:buAutoNum type="alphaLcPeriod"/>
            </a:pPr>
            <a:r>
              <a:rPr lang="en-US" dirty="0" smtClean="0"/>
              <a:t>Through a labor tax system</a:t>
            </a:r>
          </a:p>
          <a:p>
            <a:pPr marL="514350" indent="-514350">
              <a:buAutoNum type="alphaLcPeriod"/>
            </a:pPr>
            <a:r>
              <a:rPr lang="en-US" dirty="0" smtClean="0"/>
              <a:t>Through trade of jade and cacao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15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official goal of the conquistadors: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To spread Catholicism</a:t>
            </a:r>
          </a:p>
          <a:p>
            <a:pPr marL="514350" indent="-514350">
              <a:buAutoNum type="alphaLcPeriod"/>
            </a:pPr>
            <a:r>
              <a:rPr lang="en-US" dirty="0" smtClean="0"/>
              <a:t>To find gold and silver</a:t>
            </a:r>
          </a:p>
          <a:p>
            <a:pPr marL="514350" indent="-514350">
              <a:buAutoNum type="alphaLcPeriod"/>
            </a:pPr>
            <a:r>
              <a:rPr lang="en-US" dirty="0" smtClean="0"/>
              <a:t>To have an adventure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605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</a:t>
            </a:r>
            <a:r>
              <a:rPr lang="en-US" dirty="0" smtClean="0"/>
              <a:t>aya </a:t>
            </a:r>
            <a:r>
              <a:rPr lang="en-US" dirty="0" smtClean="0"/>
              <a:t>built large buildings without the use of  _________  and 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Wheels and metal tools.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two achievements of the Aztecs: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Chinampas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Causeways</a:t>
            </a:r>
          </a:p>
          <a:p>
            <a:pPr marL="0" indent="0">
              <a:buNone/>
            </a:pPr>
            <a:r>
              <a:rPr lang="en-US" dirty="0" smtClean="0"/>
              <a:t>Calendar similar to the Maya</a:t>
            </a:r>
          </a:p>
          <a:p>
            <a:pPr marL="0" indent="0">
              <a:buNone/>
            </a:pPr>
            <a:r>
              <a:rPr lang="en-US" dirty="0" smtClean="0"/>
              <a:t>Tenochtitlan</a:t>
            </a:r>
          </a:p>
          <a:p>
            <a:pPr marL="0" indent="0">
              <a:buNone/>
            </a:pPr>
            <a:r>
              <a:rPr lang="en-US" dirty="0" smtClean="0"/>
              <a:t>Jewelry</a:t>
            </a:r>
          </a:p>
          <a:p>
            <a:pPr marL="0" indent="0">
              <a:buNone/>
            </a:pPr>
            <a:r>
              <a:rPr lang="en-US" dirty="0" smtClean="0"/>
              <a:t>Masks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3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823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" action="ppaction://hlinksldjump"/>
                        </a:rPr>
                        <a:t>18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3" action="ppaction://hlinksldjump"/>
                        </a:rPr>
                        <a:t>6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4" action="ppaction://hlinksldjump"/>
                        </a:rPr>
                        <a:t>22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5" action="ppaction://hlinksldjump"/>
                        </a:rPr>
                        <a:t>14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6" action="ppaction://hlinksldjump"/>
                        </a:rPr>
                        <a:t>3</a:t>
                      </a:r>
                      <a:endParaRPr lang="en-US" sz="48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7" action="ppaction://hlinksldjump"/>
                        </a:rPr>
                        <a:t>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" action="ppaction://hlinkshowjump?jump=nextslide"/>
                        </a:rPr>
                        <a:t>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8" action="ppaction://hlinksldjump"/>
                        </a:rPr>
                        <a:t>15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9" action="ppaction://hlinksldjump"/>
                        </a:rPr>
                        <a:t>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0" action="ppaction://hlinksldjump"/>
                        </a:rPr>
                        <a:t>24</a:t>
                      </a:r>
                      <a:endParaRPr lang="en-US" sz="48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1" action="ppaction://hlinksldjump"/>
                        </a:rPr>
                        <a:t>17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2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3" action="ppaction://hlinksldjump"/>
                        </a:rPr>
                        <a:t>25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4" action="ppaction://hlinksldjump"/>
                        </a:rPr>
                        <a:t>12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5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6" action="ppaction://hlinksldjump"/>
                        </a:rPr>
                        <a:t>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7" action="ppaction://hlinksldjump"/>
                        </a:rPr>
                        <a:t>19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8" action="ppaction://hlinksldjump"/>
                        </a:rPr>
                        <a:t>2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9" action="ppaction://hlinksldjump"/>
                        </a:rPr>
                        <a:t>23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0" action="ppaction://hlinksldjump"/>
                        </a:rPr>
                        <a:t>8</a:t>
                      </a:r>
                      <a:endParaRPr lang="en-US" sz="48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1" action="ppaction://hlinksldjump"/>
                        </a:rPr>
                        <a:t>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2" action="ppaction://hlinksldjump"/>
                        </a:rPr>
                        <a:t>13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3" action="ppaction://hlinksldjump"/>
                        </a:rPr>
                        <a:t>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4" action="ppaction://hlinksldjump"/>
                        </a:rPr>
                        <a:t>21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5" action="ppaction://hlinksldjump"/>
                        </a:rPr>
                        <a:t>16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0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List 3 achievements of the Maya: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365 day calendar</a:t>
            </a:r>
          </a:p>
          <a:p>
            <a:pPr marL="0" indent="0">
              <a:buNone/>
            </a:pPr>
            <a:r>
              <a:rPr lang="en-US" dirty="0" smtClean="0"/>
              <a:t>Observatories</a:t>
            </a:r>
          </a:p>
          <a:p>
            <a:pPr marL="0" indent="0">
              <a:buNone/>
            </a:pPr>
            <a:r>
              <a:rPr lang="en-US" dirty="0" smtClean="0"/>
              <a:t>Number symbol for zero</a:t>
            </a:r>
          </a:p>
          <a:p>
            <a:pPr marL="0" indent="0">
              <a:buNone/>
            </a:pPr>
            <a:r>
              <a:rPr lang="en-US" dirty="0" smtClean="0"/>
              <a:t>Chocolate</a:t>
            </a:r>
          </a:p>
          <a:p>
            <a:pPr marL="0" indent="0">
              <a:buNone/>
            </a:pPr>
            <a:r>
              <a:rPr lang="en-US" dirty="0" smtClean="0"/>
              <a:t>Maize</a:t>
            </a:r>
          </a:p>
          <a:p>
            <a:pPr marL="0" indent="0">
              <a:buNone/>
            </a:pPr>
            <a:r>
              <a:rPr lang="en-US" dirty="0" smtClean="0"/>
              <a:t>Writing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best describes the Mayan religious beliefs: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It was bad luck to pierce the skin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sacrificed llamas and cloth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sacrificed humans on occasion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5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Tell me two bad things about having Tenochtitlan built in the middle of a lake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island is artificial (man made) so it could become unstable.</a:t>
            </a:r>
          </a:p>
          <a:p>
            <a:pPr marL="0" indent="0">
              <a:buNone/>
            </a:pPr>
            <a:r>
              <a:rPr lang="en-US" dirty="0" smtClean="0"/>
              <a:t>In the event of invasion, the city could be surrounded making escape impossible.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Because they are in the middle of a lake, there may be a lack of resources (soil, trees, grass).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0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Tell me two good things about having Tenochtitlan built in the middle of a lake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is a constant water supply.</a:t>
            </a:r>
          </a:p>
          <a:p>
            <a:pPr marL="0" indent="0">
              <a:buNone/>
            </a:pPr>
            <a:r>
              <a:rPr lang="en-US" dirty="0" smtClean="0"/>
              <a:t>Crops are grown on </a:t>
            </a:r>
            <a:r>
              <a:rPr lang="en-US" dirty="0" err="1" smtClean="0"/>
              <a:t>chinampas</a:t>
            </a:r>
            <a:r>
              <a:rPr lang="en-US" dirty="0" smtClean="0"/>
              <a:t> so drought could not limit food supply</a:t>
            </a:r>
          </a:p>
          <a:p>
            <a:pPr marL="0" indent="0">
              <a:buNone/>
            </a:pPr>
            <a:r>
              <a:rPr lang="en-US" dirty="0" smtClean="0"/>
              <a:t>Canals made travel and trade easy.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4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civilization did NOT have a writing system?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2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is NOT true about Aztec Society?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. Nobles served as judges and tax collectors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. Farmers and laborers made up a small percent of the total population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. The emperor attended to trade, tribute, and warfare</a:t>
            </a:r>
          </a:p>
          <a:p>
            <a:pPr marL="0" indent="0">
              <a:buNone/>
            </a:pPr>
            <a:r>
              <a:rPr lang="en-US" dirty="0" smtClean="0"/>
              <a:t>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2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Tell me two theories for the decline of the Mayas: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Droughts caused a food shortage</a:t>
            </a:r>
          </a:p>
          <a:p>
            <a:pPr marL="0" indent="0">
              <a:buNone/>
            </a:pPr>
            <a:r>
              <a:rPr lang="en-US" dirty="0" smtClean="0"/>
              <a:t>Fighting between lower class and kings</a:t>
            </a:r>
          </a:p>
          <a:p>
            <a:pPr marL="0" indent="0">
              <a:buNone/>
            </a:pPr>
            <a:r>
              <a:rPr lang="en-US" dirty="0" smtClean="0"/>
              <a:t>Warfare between the cities caused people to leave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639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List the correct order of importance for people in Aztec society: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Emperor</a:t>
            </a:r>
          </a:p>
          <a:p>
            <a:pPr marL="514350" indent="-514350">
              <a:buAutoNum type="arabicPeriod"/>
            </a:pPr>
            <a:r>
              <a:rPr lang="en-US" dirty="0" smtClean="0"/>
              <a:t>Nobles</a:t>
            </a:r>
          </a:p>
          <a:p>
            <a:pPr marL="514350" indent="-514350">
              <a:buAutoNum type="arabicPeriod"/>
            </a:pPr>
            <a:r>
              <a:rPr lang="en-US" dirty="0" smtClean="0"/>
              <a:t>Priests and Warriors</a:t>
            </a:r>
          </a:p>
          <a:p>
            <a:pPr marL="514350" indent="-514350">
              <a:buAutoNum type="arabicPeriod"/>
            </a:pPr>
            <a:r>
              <a:rPr lang="en-US" dirty="0" smtClean="0"/>
              <a:t>Merchants and Artisans</a:t>
            </a:r>
          </a:p>
          <a:p>
            <a:pPr marL="514350" indent="-514350">
              <a:buAutoNum type="arabicPeriod"/>
            </a:pPr>
            <a:r>
              <a:rPr lang="en-US" dirty="0" smtClean="0"/>
              <a:t>Farmers and Laborers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9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payment to rulers of the Aztec civilization: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Tribute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48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they did not have farmland, the Aztecs built __________ to grow crops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Chinampas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happened to the losers of the Maya ball game?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were often executed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Another word for corn.  Grown by the Mayas: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Maize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0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wide roads that go across water: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Causeways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3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labor tax system used by the Inca: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Mita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8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Knotted cords used to keep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Quipus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Home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5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00"/>
      </a:dk1>
      <a:lt1>
        <a:srgbClr val="0070C0"/>
      </a:lt1>
      <a:dk2>
        <a:srgbClr val="00B050"/>
      </a:dk2>
      <a:lt2>
        <a:srgbClr val="92D050"/>
      </a:lt2>
      <a:accent1>
        <a:srgbClr val="666699"/>
      </a:accent1>
      <a:accent2>
        <a:srgbClr val="00B0F0"/>
      </a:accent2>
      <a:accent3>
        <a:srgbClr val="00B050"/>
      </a:accent3>
      <a:accent4>
        <a:srgbClr val="DADADA"/>
      </a:accent4>
      <a:accent5>
        <a:srgbClr val="FFFF70"/>
      </a:accent5>
      <a:accent6>
        <a:srgbClr val="FF0000"/>
      </a:accent6>
      <a:hlink>
        <a:srgbClr val="9999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624</Words>
  <Application>Microsoft Office PowerPoint</Application>
  <PresentationFormat>On-screen Show (4:3)</PresentationFormat>
  <Paragraphs>246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Office Theme</vt:lpstr>
      <vt:lpstr>The Box Game!!!!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</vt:vector>
  </TitlesOfParts>
  <Company>Nortwest Allen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Motz, Matt</dc:creator>
  <cp:lastModifiedBy>Motz, Matt</cp:lastModifiedBy>
  <cp:revision>12</cp:revision>
  <dcterms:created xsi:type="dcterms:W3CDTF">2015-11-09T17:10:07Z</dcterms:created>
  <dcterms:modified xsi:type="dcterms:W3CDTF">2016-10-25T16:21:25Z</dcterms:modified>
</cp:coreProperties>
</file>