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3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5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9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7C52-CB9D-4A4F-A8FC-357A511AE00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FD58-399A-42B3-A787-EFCEBF79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ewRbaPkka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rankorder/2004rank.html" TargetMode="External"/><Relationship Id="rId2" Type="http://schemas.openxmlformats.org/officeDocument/2006/relationships/hyperlink" Target="https://www.cia.gov/library/publications/the-world-factbook/rankorder/2001ran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government gives citizens the most rights?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government gives citizens the least amount of rights?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Population Density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6" y="1447800"/>
            <a:ext cx="8701254" cy="4114800"/>
          </a:xfrm>
        </p:spPr>
      </p:pic>
    </p:spTree>
    <p:extLst>
      <p:ext uri="{BB962C8B-B14F-4D97-AF65-F5344CB8AC3E}">
        <p14:creationId xmlns:p14="http://schemas.microsoft.com/office/powerpoint/2010/main" val="4322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Globalization:  Good or Bad?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7010400" cy="5325731"/>
          </a:xfrm>
        </p:spPr>
      </p:pic>
    </p:spTree>
    <p:extLst>
      <p:ext uri="{BB962C8B-B14F-4D97-AF65-F5344CB8AC3E}">
        <p14:creationId xmlns:p14="http://schemas.microsoft.com/office/powerpoint/2010/main" val="40833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https://www.youtube.com/watch?v=newRbaPkkao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Gross Domestic Product (GDP):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4400" dirty="0" smtClean="0"/>
              <a:t>Value of all goods and services produced in a country in a given year.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u="sng" dirty="0">
                <a:hlinkClick r:id="rId2"/>
              </a:rPr>
              <a:t>https://www.cia.gov/library/publications/the-world-factbook/rankorder/2001rank.html</a:t>
            </a: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GDP </a:t>
            </a:r>
            <a:r>
              <a:rPr lang="en-US" sz="4400" dirty="0" smtClean="0"/>
              <a:t>Per Capita:  Total value of goods and services in a country divided by the total population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hlinkClick r:id="rId3"/>
              </a:rPr>
              <a:t>https://www.cia.gov/library/publications/the-world-factbook/rankorder/2004rank.html</a:t>
            </a:r>
            <a:endParaRPr lang="en-US" sz="4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Developed/Developing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country:</a:t>
            </a:r>
          </a:p>
          <a:p>
            <a:pPr marL="0" indent="0">
              <a:buNone/>
            </a:pPr>
            <a:r>
              <a:rPr lang="en-US" dirty="0" smtClean="0"/>
              <a:t>High GDP Per Capita, high education or literacy rate, high life expectancy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Developing Country:</a:t>
            </a:r>
          </a:p>
          <a:p>
            <a:pPr marL="0" indent="0">
              <a:buNone/>
            </a:pPr>
            <a:r>
              <a:rPr lang="en-US" dirty="0" smtClean="0"/>
              <a:t>Low GDP Per Capita, low education or literacy rate, low life expectancy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114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Review</vt:lpstr>
      <vt:lpstr>Review: Population Density</vt:lpstr>
      <vt:lpstr>Globalization:  Good or Bad?</vt:lpstr>
      <vt:lpstr>Globalization</vt:lpstr>
      <vt:lpstr>GDP</vt:lpstr>
      <vt:lpstr>Developed/Developing</vt:lpstr>
    </vt:vector>
  </TitlesOfParts>
  <Company>Nortwest Allen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Motz, Matt</dc:creator>
  <cp:lastModifiedBy>Motz, Matt</cp:lastModifiedBy>
  <cp:revision>6</cp:revision>
  <dcterms:created xsi:type="dcterms:W3CDTF">2015-10-06T11:14:35Z</dcterms:created>
  <dcterms:modified xsi:type="dcterms:W3CDTF">2016-10-17T18:14:28Z</dcterms:modified>
</cp:coreProperties>
</file>