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6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5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6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5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BB8B-D940-4FC2-8CAB-D72F9622A54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E861-1A2F-43E1-85FC-F2DBD17E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Culture??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18" y="1600201"/>
            <a:ext cx="7054164" cy="4525963"/>
          </a:xfrm>
        </p:spPr>
      </p:pic>
    </p:spTree>
    <p:extLst>
      <p:ext uri="{BB962C8B-B14F-4D97-AF65-F5344CB8AC3E}">
        <p14:creationId xmlns:p14="http://schemas.microsoft.com/office/powerpoint/2010/main" val="41490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pages 86-87 on Culture</a:t>
            </a:r>
          </a:p>
          <a:p>
            <a:pPr marL="0" indent="0">
              <a:buNone/>
            </a:pP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Pages 96-97 on Cultural Diffusion</a:t>
            </a:r>
          </a:p>
        </p:txBody>
      </p:sp>
    </p:spTree>
    <p:extLst>
      <p:ext uri="{BB962C8B-B14F-4D97-AF65-F5344CB8AC3E}">
        <p14:creationId xmlns:p14="http://schemas.microsoft.com/office/powerpoint/2010/main" val="25977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pic>
        <p:nvPicPr>
          <p:cNvPr id="6" name="Content Placeholder 5" descr="culture 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8534400" cy="5376386"/>
          </a:xfrm>
        </p:spPr>
      </p:pic>
    </p:spTree>
    <p:extLst>
      <p:ext uri="{BB962C8B-B14F-4D97-AF65-F5344CB8AC3E}">
        <p14:creationId xmlns:p14="http://schemas.microsoft.com/office/powerpoint/2010/main" val="41548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spread of cultural traits from one culture to another.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61" y="1905000"/>
            <a:ext cx="4351311" cy="2895600"/>
          </a:xfrm>
        </p:spPr>
      </p:pic>
    </p:spTree>
    <p:extLst>
      <p:ext uri="{BB962C8B-B14F-4D97-AF65-F5344CB8AC3E}">
        <p14:creationId xmlns:p14="http://schemas.microsoft.com/office/powerpoint/2010/main" val="298782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Sports</a:t>
            </a:r>
            <a:endParaRPr lang="en-US" dirty="0"/>
          </a:p>
        </p:txBody>
      </p:sp>
      <p:pic>
        <p:nvPicPr>
          <p:cNvPr id="6" name="Content Placeholder 5" descr="culture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4800600" cy="3871451"/>
          </a:xfrm>
        </p:spPr>
      </p:pic>
      <p:pic>
        <p:nvPicPr>
          <p:cNvPr id="10" name="Content Placeholder 9" descr="culture 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038600"/>
            <a:ext cx="5334000" cy="2819400"/>
          </a:xfrm>
        </p:spPr>
      </p:pic>
    </p:spTree>
    <p:extLst>
      <p:ext uri="{BB962C8B-B14F-4D97-AF65-F5344CB8AC3E}">
        <p14:creationId xmlns:p14="http://schemas.microsoft.com/office/powerpoint/2010/main" val="16228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pic>
        <p:nvPicPr>
          <p:cNvPr id="4" name="Content Placeholder 3" descr="culture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6558" y="1600201"/>
            <a:ext cx="6338884" cy="4525963"/>
          </a:xfrm>
        </p:spPr>
      </p:pic>
    </p:spTree>
    <p:extLst>
      <p:ext uri="{BB962C8B-B14F-4D97-AF65-F5344CB8AC3E}">
        <p14:creationId xmlns:p14="http://schemas.microsoft.com/office/powerpoint/2010/main" val="16583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pic>
        <p:nvPicPr>
          <p:cNvPr id="4" name="Content Placeholder 3" descr="culture 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05000"/>
            <a:ext cx="4038600" cy="3014640"/>
          </a:xfrm>
        </p:spPr>
      </p:pic>
      <p:pic>
        <p:nvPicPr>
          <p:cNvPr id="11" name="Content Placeholder 10" descr="culture 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905001"/>
            <a:ext cx="4038600" cy="3332123"/>
          </a:xfrm>
        </p:spPr>
      </p:pic>
    </p:spTree>
    <p:extLst>
      <p:ext uri="{BB962C8B-B14F-4D97-AF65-F5344CB8AC3E}">
        <p14:creationId xmlns:p14="http://schemas.microsoft.com/office/powerpoint/2010/main" val="35681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4" name="Content Placeholder 3" descr="culture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057400"/>
            <a:ext cx="5943600" cy="4067863"/>
          </a:xfrm>
        </p:spPr>
      </p:pic>
    </p:spTree>
    <p:extLst>
      <p:ext uri="{BB962C8B-B14F-4D97-AF65-F5344CB8AC3E}">
        <p14:creationId xmlns:p14="http://schemas.microsoft.com/office/powerpoint/2010/main" val="15701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Festivals</a:t>
            </a:r>
            <a:endParaRPr lang="en-US" dirty="0"/>
          </a:p>
        </p:txBody>
      </p:sp>
      <p:pic>
        <p:nvPicPr>
          <p:cNvPr id="6" name="Content Placeholder 5" descr="culture 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200400"/>
            <a:ext cx="4343400" cy="2895600"/>
          </a:xfrm>
        </p:spPr>
      </p:pic>
      <p:pic>
        <p:nvPicPr>
          <p:cNvPr id="7" name="Content Placeholder 6" descr="culture 9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09800" y="228600"/>
            <a:ext cx="4430486" cy="2819400"/>
          </a:xfrm>
        </p:spPr>
      </p:pic>
    </p:spTree>
    <p:extLst>
      <p:ext uri="{BB962C8B-B14F-4D97-AF65-F5344CB8AC3E}">
        <p14:creationId xmlns:p14="http://schemas.microsoft.com/office/powerpoint/2010/main" val="12379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What is Culture??</vt:lpstr>
      <vt:lpstr>Culture:</vt:lpstr>
      <vt:lpstr>Culture</vt:lpstr>
      <vt:lpstr>Cultural Diffusion:</vt:lpstr>
      <vt:lpstr>                                             Sports</vt:lpstr>
      <vt:lpstr>Clothing</vt:lpstr>
      <vt:lpstr>Religion</vt:lpstr>
      <vt:lpstr>Food</vt:lpstr>
      <vt:lpstr>                                          Festivals</vt:lpstr>
    </vt:vector>
  </TitlesOfParts>
  <Company>Northwest Allen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Culture??</dc:title>
  <dc:creator>Motz, Matt</dc:creator>
  <cp:lastModifiedBy>Motz, Matt</cp:lastModifiedBy>
  <cp:revision>1</cp:revision>
  <dcterms:created xsi:type="dcterms:W3CDTF">2016-10-13T18:00:18Z</dcterms:created>
  <dcterms:modified xsi:type="dcterms:W3CDTF">2016-10-13T18:00:36Z</dcterms:modified>
</cp:coreProperties>
</file>