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8" r:id="rId2"/>
    <p:sldId id="260" r:id="rId3"/>
    <p:sldId id="259" r:id="rId4"/>
    <p:sldId id="265" r:id="rId5"/>
    <p:sldId id="256" r:id="rId6"/>
    <p:sldId id="257" r:id="rId7"/>
    <p:sldId id="261" r:id="rId8"/>
    <p:sldId id="264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5B26F4-26F1-4389-B842-B097821D490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07FA9A-BDE7-46D9-A4B4-70BD292B7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287AF-A0BA-4A51-A948-27A2778E984F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29B4-F1F1-450C-B757-45D94B9A9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ba.se/population.php?pc=world" TargetMode="External"/><Relationship Id="rId2" Type="http://schemas.openxmlformats.org/officeDocument/2006/relationships/hyperlink" Target="http://www.census.gov/popcloc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B2xOvKFFz4" TargetMode="External"/><Relationship Id="rId2" Type="http://schemas.openxmlformats.org/officeDocument/2006/relationships/hyperlink" Target="http://youtu.be/sc4HxPxNrZ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billion people in the world!!</a:t>
            </a:r>
            <a:endParaRPr lang="en-US" dirty="0"/>
          </a:p>
        </p:txBody>
      </p:sp>
      <p:pic>
        <p:nvPicPr>
          <p:cNvPr id="11" name="Content Placeholder 10" descr="7 bill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077200" cy="49980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Population by country: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2015: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10 countries have the largest population in the world?</a:t>
            </a:r>
          </a:p>
          <a:p>
            <a:pPr>
              <a:buNone/>
            </a:pPr>
            <a:r>
              <a:rPr lang="en-US" dirty="0">
                <a:hlinkClick r:id="rId2"/>
              </a:rPr>
              <a:t>http://www.census.gov/popclock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www.geoba.se/population.php?pc=world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billion people in the world!!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hlinkClick r:id="rId2"/>
              </a:rPr>
              <a:t>http://youtu.be/sc4HxPxNrZ0</a:t>
            </a:r>
            <a:r>
              <a:rPr lang="en-US" dirty="0" smtClean="0"/>
              <a:t> (7 billion people)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http://www.youtube.com/watch?v=4B2xOvKFFz4</a:t>
            </a:r>
            <a:r>
              <a:rPr lang="en-US" dirty="0" smtClean="0"/>
              <a:t>    (worlds most typical person)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Worlds Most Average/Typical Person?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Male or Female?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Age?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Race/Ethnicity?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much $$ do they make per year?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Left or Right handed?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Cell Phone or no Cell Phone?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2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7 billion people in the world!</a:t>
            </a:r>
            <a:endParaRPr lang="en-US" dirty="0"/>
          </a:p>
        </p:txBody>
      </p:sp>
      <p:pic>
        <p:nvPicPr>
          <p:cNvPr id="6" name="Content Placeholder 5" descr="asia_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066800"/>
            <a:ext cx="74676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billion people in </a:t>
            </a:r>
            <a:r>
              <a:rPr lang="en-US" smtClean="0"/>
              <a:t>the world</a:t>
            </a:r>
            <a:endParaRPr lang="en-US"/>
          </a:p>
        </p:txBody>
      </p:sp>
      <p:pic>
        <p:nvPicPr>
          <p:cNvPr id="4" name="Content Placeholder 3" descr="world ma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82296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Density:  measure of the number of people per unit of land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23" y="1752600"/>
            <a:ext cx="9132202" cy="3276600"/>
          </a:xfrm>
        </p:spPr>
      </p:pic>
    </p:spTree>
    <p:extLst>
      <p:ext uri="{BB962C8B-B14F-4D97-AF65-F5344CB8AC3E}">
        <p14:creationId xmlns:p14="http://schemas.microsoft.com/office/powerpoint/2010/main" val="13710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8373"/>
            <a:ext cx="9144000" cy="810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America today: </a:t>
            </a:r>
            <a:r>
              <a:rPr lang="en-US" dirty="0"/>
              <a:t>About how many people lived in the area the red and yellow arrows are pointing to?</a:t>
            </a:r>
          </a:p>
        </p:txBody>
      </p:sp>
      <p:pic>
        <p:nvPicPr>
          <p:cNvPr id="4" name="Picture 3" descr="america toda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143000" y="4800600"/>
            <a:ext cx="1371600" cy="457200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6705600" y="4343400"/>
            <a:ext cx="1066800" cy="533400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don’t people spread out?  Why do we live so close together?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Any solutions on how to reduce our DENSE population?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Read pg. </a:t>
            </a:r>
            <a:r>
              <a:rPr lang="en-US" smtClean="0"/>
              <a:t>74-79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6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166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7 billion people in the world!!</vt:lpstr>
      <vt:lpstr>World Population by country:</vt:lpstr>
      <vt:lpstr>7 billion people in the world!!</vt:lpstr>
      <vt:lpstr>Worlds Most Average/Typical Person?</vt:lpstr>
      <vt:lpstr>7 billion people in the world!</vt:lpstr>
      <vt:lpstr>7 billion people in the world</vt:lpstr>
      <vt:lpstr>Population Density:  measure of the number of people per unit of land</vt:lpstr>
      <vt:lpstr>America today: About how many people lived in the area the red and yellow arrows are pointing to?</vt:lpstr>
      <vt:lpstr>Why??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billion people in the world!</dc:title>
  <dc:creator>Matt Motz</dc:creator>
  <cp:lastModifiedBy>Motz, Matt</cp:lastModifiedBy>
  <cp:revision>15</cp:revision>
  <cp:lastPrinted>2016-10-10T18:44:58Z</cp:lastPrinted>
  <dcterms:created xsi:type="dcterms:W3CDTF">2012-10-05T01:44:29Z</dcterms:created>
  <dcterms:modified xsi:type="dcterms:W3CDTF">2016-10-10T19:41:23Z</dcterms:modified>
</cp:coreProperties>
</file>